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  <p:sldMasterId id="2147483848" r:id="rId2"/>
  </p:sldMasterIdLst>
  <p:notesMasterIdLst>
    <p:notesMasterId r:id="rId7"/>
  </p:notesMasterIdLst>
  <p:handoutMasterIdLst>
    <p:handoutMasterId r:id="rId8"/>
  </p:handoutMasterIdLst>
  <p:sldIdLst>
    <p:sldId id="257" r:id="rId3"/>
    <p:sldId id="258" r:id="rId4"/>
    <p:sldId id="259" r:id="rId5"/>
    <p:sldId id="260" r:id="rId6"/>
  </p:sldIdLst>
  <p:sldSz cx="9144000" cy="6858000" type="screen4x3"/>
  <p:notesSz cx="71120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CA923"/>
    <a:srgbClr val="4C280F"/>
    <a:srgbClr val="4B8774"/>
    <a:srgbClr val="6E954A"/>
    <a:srgbClr val="5C96A8"/>
    <a:srgbClr val="EBF4F7"/>
    <a:srgbClr val="D6C37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2106" y="-102"/>
      </p:cViewPr>
      <p:guideLst>
        <p:guide orient="horz" pos="2960"/>
        <p:guide pos="22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9075" y="0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F598E-76C8-45CE-B21F-98A9264E068A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513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9075" y="8926513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AFD02-E898-4D69-A21F-40C2C54C0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5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9075" y="0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851CA-8BB5-4443-B94B-CD6A34629A3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704850"/>
            <a:ext cx="4699000" cy="3524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6513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9075" y="8926513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C9340-F30A-4ED9-B36D-E7903402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4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algn="r"/>
            <a:r>
              <a:rPr lang="es-ES" sz="1000" dirty="0" smtClean="0"/>
              <a:t>Copyright ©</a:t>
            </a:r>
            <a:r>
              <a:rPr lang="es-ES" sz="1000" dirty="0" err="1" smtClean="0"/>
              <a:t>National</a:t>
            </a:r>
            <a:r>
              <a:rPr lang="es-ES" sz="1000" dirty="0" smtClean="0"/>
              <a:t> </a:t>
            </a:r>
            <a:r>
              <a:rPr lang="es-ES" sz="1000" dirty="0" err="1" smtClean="0"/>
              <a:t>Association</a:t>
            </a:r>
            <a:r>
              <a:rPr lang="es-ES" sz="1000" dirty="0" smtClean="0"/>
              <a:t> of </a:t>
            </a:r>
            <a:r>
              <a:rPr lang="es-ES" sz="1000" dirty="0" err="1" smtClean="0"/>
              <a:t>Colleges</a:t>
            </a:r>
            <a:r>
              <a:rPr lang="es-ES" sz="1000" dirty="0" smtClean="0"/>
              <a:t> and </a:t>
            </a:r>
            <a:r>
              <a:rPr lang="es-ES" sz="1000" dirty="0" err="1" smtClean="0"/>
              <a:t>Employers</a:t>
            </a:r>
            <a:r>
              <a:rPr lang="es-ES" sz="1000" dirty="0" smtClean="0"/>
              <a:t>. </a:t>
            </a:r>
            <a:r>
              <a:rPr lang="es-ES" sz="1000" dirty="0" err="1" smtClean="0"/>
              <a:t>All</a:t>
            </a:r>
            <a:r>
              <a:rPr lang="es-ES" sz="1000" dirty="0" smtClean="0"/>
              <a:t> </a:t>
            </a:r>
            <a:r>
              <a:rPr lang="es-ES" sz="1000" dirty="0" err="1" smtClean="0"/>
              <a:t>rights</a:t>
            </a:r>
            <a:r>
              <a:rPr lang="es-ES" sz="1000" dirty="0" smtClean="0"/>
              <a:t> </a:t>
            </a:r>
            <a:r>
              <a:rPr lang="es-ES" sz="1000" dirty="0" err="1" smtClean="0"/>
              <a:t>reserved</a:t>
            </a:r>
            <a:r>
              <a:rPr lang="es-ES" sz="1000" dirty="0" smtClean="0"/>
              <a:t>.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0"/>
            <a:ext cx="7696200" cy="68580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914400" y="2667000"/>
            <a:ext cx="76962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 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98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0"/>
            <a:ext cx="3429000" cy="685800"/>
          </a:xfrm>
          <a:prstGeom prst="rect">
            <a:avLst/>
          </a:prstGeo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914400" y="2667000"/>
            <a:ext cx="3429000" cy="373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742950" indent="-285750">
              <a:buFont typeface="Arial" pitchFamily="34" charset="0"/>
              <a:buChar char="•"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1"/>
          </p:nvPr>
        </p:nvSpPr>
        <p:spPr>
          <a:xfrm>
            <a:off x="4648200" y="2667000"/>
            <a:ext cx="3429000" cy="373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742950" indent="-285750">
              <a:buFont typeface="Arial" pitchFamily="34" charset="0"/>
              <a:buChar char="•"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2" hasCustomPrompt="1"/>
          </p:nvPr>
        </p:nvSpPr>
        <p:spPr>
          <a:xfrm>
            <a:off x="4648200" y="1828800"/>
            <a:ext cx="34290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63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s-ES" dirty="0" smtClean="0"/>
              <a:t>Copyright ©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Association</a:t>
            </a:r>
            <a:r>
              <a:rPr lang="es-ES" dirty="0" smtClean="0"/>
              <a:t> of </a:t>
            </a:r>
            <a:r>
              <a:rPr lang="es-ES" dirty="0" err="1" smtClean="0"/>
              <a:t>Colleges</a:t>
            </a:r>
            <a:r>
              <a:rPr lang="es-ES" dirty="0" smtClean="0"/>
              <a:t> and </a:t>
            </a:r>
            <a:r>
              <a:rPr lang="es-ES" dirty="0" err="1" smtClean="0"/>
              <a:t>Employers</a:t>
            </a:r>
            <a:r>
              <a:rPr lang="es-ES" dirty="0" smtClean="0"/>
              <a:t>.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</a:t>
            </a:r>
            <a:r>
              <a:rPr lang="es-ES" dirty="0" err="1" smtClean="0"/>
              <a:t>reserved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288867" y="197203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41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1"/>
          </p:nvPr>
        </p:nvSpPr>
        <p:spPr>
          <a:xfrm>
            <a:off x="4648200" y="2667000"/>
            <a:ext cx="3429000" cy="373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742950" indent="-285750">
              <a:buFont typeface="Arial" pitchFamily="34" charset="0"/>
              <a:buChar char="•"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2" hasCustomPrompt="1"/>
          </p:nvPr>
        </p:nvSpPr>
        <p:spPr>
          <a:xfrm>
            <a:off x="4648200" y="1828800"/>
            <a:ext cx="34290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90600" y="1828800"/>
            <a:ext cx="3200400" cy="457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Insert Photo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63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s-ES" dirty="0" smtClean="0"/>
              <a:t>Copyright ©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Association</a:t>
            </a:r>
            <a:r>
              <a:rPr lang="es-ES" dirty="0" smtClean="0"/>
              <a:t> of </a:t>
            </a:r>
            <a:r>
              <a:rPr lang="es-ES" dirty="0" err="1" smtClean="0"/>
              <a:t>Colleges</a:t>
            </a:r>
            <a:r>
              <a:rPr lang="es-ES" dirty="0" smtClean="0"/>
              <a:t> and </a:t>
            </a:r>
            <a:r>
              <a:rPr lang="es-ES" dirty="0" err="1" smtClean="0"/>
              <a:t>Employers</a:t>
            </a:r>
            <a:r>
              <a:rPr lang="es-ES" dirty="0" smtClean="0"/>
              <a:t>.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</a:t>
            </a:r>
            <a:r>
              <a:rPr lang="es-ES" dirty="0" err="1" smtClean="0"/>
              <a:t>reserved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8288867" y="197203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94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"/>
          <p:cNvSpPr/>
          <p:nvPr userDrawn="1"/>
        </p:nvSpPr>
        <p:spPr>
          <a:xfrm>
            <a:off x="228601" y="209550"/>
            <a:ext cx="8690345" cy="6656916"/>
          </a:xfrm>
          <a:custGeom>
            <a:avLst/>
            <a:gdLst>
              <a:gd name="connsiteX0" fmla="*/ 0 w 9906000"/>
              <a:gd name="connsiteY0" fmla="*/ 1143023 h 6858000"/>
              <a:gd name="connsiteX1" fmla="*/ 1143023 w 9906000"/>
              <a:gd name="connsiteY1" fmla="*/ 0 h 6858000"/>
              <a:gd name="connsiteX2" fmla="*/ 8762977 w 9906000"/>
              <a:gd name="connsiteY2" fmla="*/ 0 h 6858000"/>
              <a:gd name="connsiteX3" fmla="*/ 9906000 w 9906000"/>
              <a:gd name="connsiteY3" fmla="*/ 1143023 h 6858000"/>
              <a:gd name="connsiteX4" fmla="*/ 9906000 w 9906000"/>
              <a:gd name="connsiteY4" fmla="*/ 5714977 h 6858000"/>
              <a:gd name="connsiteX5" fmla="*/ 8762977 w 9906000"/>
              <a:gd name="connsiteY5" fmla="*/ 6858000 h 6858000"/>
              <a:gd name="connsiteX6" fmla="*/ 1143023 w 9906000"/>
              <a:gd name="connsiteY6" fmla="*/ 6858000 h 6858000"/>
              <a:gd name="connsiteX7" fmla="*/ 0 w 9906000"/>
              <a:gd name="connsiteY7" fmla="*/ 5714977 h 6858000"/>
              <a:gd name="connsiteX8" fmla="*/ 0 w 9906000"/>
              <a:gd name="connsiteY8" fmla="*/ 1143023 h 6858000"/>
              <a:gd name="connsiteX0" fmla="*/ 1016000 w 9906000"/>
              <a:gd name="connsiteY0" fmla="*/ 1574823 h 6858000"/>
              <a:gd name="connsiteX1" fmla="*/ 1143023 w 9906000"/>
              <a:gd name="connsiteY1" fmla="*/ 0 h 6858000"/>
              <a:gd name="connsiteX2" fmla="*/ 8762977 w 9906000"/>
              <a:gd name="connsiteY2" fmla="*/ 0 h 6858000"/>
              <a:gd name="connsiteX3" fmla="*/ 9906000 w 9906000"/>
              <a:gd name="connsiteY3" fmla="*/ 1143023 h 6858000"/>
              <a:gd name="connsiteX4" fmla="*/ 9906000 w 9906000"/>
              <a:gd name="connsiteY4" fmla="*/ 5714977 h 6858000"/>
              <a:gd name="connsiteX5" fmla="*/ 8762977 w 9906000"/>
              <a:gd name="connsiteY5" fmla="*/ 6858000 h 6858000"/>
              <a:gd name="connsiteX6" fmla="*/ 1143023 w 9906000"/>
              <a:gd name="connsiteY6" fmla="*/ 6858000 h 6858000"/>
              <a:gd name="connsiteX7" fmla="*/ 0 w 9906000"/>
              <a:gd name="connsiteY7" fmla="*/ 5714977 h 6858000"/>
              <a:gd name="connsiteX8" fmla="*/ 1016000 w 9906000"/>
              <a:gd name="connsiteY8" fmla="*/ 1574823 h 6858000"/>
              <a:gd name="connsiteX0" fmla="*/ 1016000 w 9906000"/>
              <a:gd name="connsiteY0" fmla="*/ 1574823 h 6858000"/>
              <a:gd name="connsiteX1" fmla="*/ 1143023 w 9906000"/>
              <a:gd name="connsiteY1" fmla="*/ 0 h 6858000"/>
              <a:gd name="connsiteX2" fmla="*/ 8762977 w 9906000"/>
              <a:gd name="connsiteY2" fmla="*/ 0 h 6858000"/>
              <a:gd name="connsiteX3" fmla="*/ 9906000 w 9906000"/>
              <a:gd name="connsiteY3" fmla="*/ 1143023 h 6858000"/>
              <a:gd name="connsiteX4" fmla="*/ 9906000 w 9906000"/>
              <a:gd name="connsiteY4" fmla="*/ 5714977 h 6858000"/>
              <a:gd name="connsiteX5" fmla="*/ 8762977 w 9906000"/>
              <a:gd name="connsiteY5" fmla="*/ 6858000 h 6858000"/>
              <a:gd name="connsiteX6" fmla="*/ 1143023 w 9906000"/>
              <a:gd name="connsiteY6" fmla="*/ 6858000 h 6858000"/>
              <a:gd name="connsiteX7" fmla="*/ 0 w 9906000"/>
              <a:gd name="connsiteY7" fmla="*/ 5714977 h 6858000"/>
              <a:gd name="connsiteX8" fmla="*/ 1016000 w 9906000"/>
              <a:gd name="connsiteY8" fmla="*/ 1574823 h 6858000"/>
              <a:gd name="connsiteX0" fmla="*/ 1016000 w 9906000"/>
              <a:gd name="connsiteY0" fmla="*/ 1574823 h 6858000"/>
              <a:gd name="connsiteX1" fmla="*/ 1143023 w 9906000"/>
              <a:gd name="connsiteY1" fmla="*/ 0 h 6858000"/>
              <a:gd name="connsiteX2" fmla="*/ 8762977 w 9906000"/>
              <a:gd name="connsiteY2" fmla="*/ 0 h 6858000"/>
              <a:gd name="connsiteX3" fmla="*/ 9906000 w 9906000"/>
              <a:gd name="connsiteY3" fmla="*/ 1143023 h 6858000"/>
              <a:gd name="connsiteX4" fmla="*/ 9906000 w 9906000"/>
              <a:gd name="connsiteY4" fmla="*/ 5714977 h 6858000"/>
              <a:gd name="connsiteX5" fmla="*/ 8762977 w 9906000"/>
              <a:gd name="connsiteY5" fmla="*/ 6858000 h 6858000"/>
              <a:gd name="connsiteX6" fmla="*/ 1143023 w 9906000"/>
              <a:gd name="connsiteY6" fmla="*/ 6858000 h 6858000"/>
              <a:gd name="connsiteX7" fmla="*/ 0 w 9906000"/>
              <a:gd name="connsiteY7" fmla="*/ 5714977 h 6858000"/>
              <a:gd name="connsiteX8" fmla="*/ 1016000 w 9906000"/>
              <a:gd name="connsiteY8" fmla="*/ 1574823 h 6858000"/>
              <a:gd name="connsiteX0" fmla="*/ 153550 w 9043550"/>
              <a:gd name="connsiteY0" fmla="*/ 1574823 h 6858000"/>
              <a:gd name="connsiteX1" fmla="*/ 280573 w 9043550"/>
              <a:gd name="connsiteY1" fmla="*/ 0 h 6858000"/>
              <a:gd name="connsiteX2" fmla="*/ 7900527 w 9043550"/>
              <a:gd name="connsiteY2" fmla="*/ 0 h 6858000"/>
              <a:gd name="connsiteX3" fmla="*/ 9043550 w 9043550"/>
              <a:gd name="connsiteY3" fmla="*/ 1143023 h 6858000"/>
              <a:gd name="connsiteX4" fmla="*/ 9043550 w 9043550"/>
              <a:gd name="connsiteY4" fmla="*/ 5714977 h 6858000"/>
              <a:gd name="connsiteX5" fmla="*/ 7900527 w 9043550"/>
              <a:gd name="connsiteY5" fmla="*/ 6858000 h 6858000"/>
              <a:gd name="connsiteX6" fmla="*/ 280573 w 9043550"/>
              <a:gd name="connsiteY6" fmla="*/ 6858000 h 6858000"/>
              <a:gd name="connsiteX7" fmla="*/ 280550 w 9043550"/>
              <a:gd name="connsiteY7" fmla="*/ 5841977 h 6858000"/>
              <a:gd name="connsiteX8" fmla="*/ 153550 w 9043550"/>
              <a:gd name="connsiteY8" fmla="*/ 1574823 h 6858000"/>
              <a:gd name="connsiteX0" fmla="*/ 0 w 8890000"/>
              <a:gd name="connsiteY0" fmla="*/ 1574823 h 6858515"/>
              <a:gd name="connsiteX1" fmla="*/ 127023 w 8890000"/>
              <a:gd name="connsiteY1" fmla="*/ 0 h 6858515"/>
              <a:gd name="connsiteX2" fmla="*/ 7746977 w 8890000"/>
              <a:gd name="connsiteY2" fmla="*/ 0 h 6858515"/>
              <a:gd name="connsiteX3" fmla="*/ 8890000 w 8890000"/>
              <a:gd name="connsiteY3" fmla="*/ 1143023 h 6858515"/>
              <a:gd name="connsiteX4" fmla="*/ 8890000 w 8890000"/>
              <a:gd name="connsiteY4" fmla="*/ 5714977 h 6858515"/>
              <a:gd name="connsiteX5" fmla="*/ 7746977 w 8890000"/>
              <a:gd name="connsiteY5" fmla="*/ 6858000 h 6858515"/>
              <a:gd name="connsiteX6" fmla="*/ 127023 w 8890000"/>
              <a:gd name="connsiteY6" fmla="*/ 6858000 h 6858515"/>
              <a:gd name="connsiteX7" fmla="*/ 127000 w 8890000"/>
              <a:gd name="connsiteY7" fmla="*/ 5841977 h 6858515"/>
              <a:gd name="connsiteX8" fmla="*/ 0 w 8890000"/>
              <a:gd name="connsiteY8" fmla="*/ 1574823 h 6858515"/>
              <a:gd name="connsiteX0" fmla="*/ 6052 w 8785985"/>
              <a:gd name="connsiteY0" fmla="*/ 1574823 h 6858515"/>
              <a:gd name="connsiteX1" fmla="*/ 23008 w 8785985"/>
              <a:gd name="connsiteY1" fmla="*/ 0 h 6858515"/>
              <a:gd name="connsiteX2" fmla="*/ 7642962 w 8785985"/>
              <a:gd name="connsiteY2" fmla="*/ 0 h 6858515"/>
              <a:gd name="connsiteX3" fmla="*/ 8785985 w 8785985"/>
              <a:gd name="connsiteY3" fmla="*/ 1143023 h 6858515"/>
              <a:gd name="connsiteX4" fmla="*/ 8785985 w 8785985"/>
              <a:gd name="connsiteY4" fmla="*/ 5714977 h 6858515"/>
              <a:gd name="connsiteX5" fmla="*/ 7642962 w 8785985"/>
              <a:gd name="connsiteY5" fmla="*/ 6858000 h 6858515"/>
              <a:gd name="connsiteX6" fmla="*/ 23008 w 8785985"/>
              <a:gd name="connsiteY6" fmla="*/ 6858000 h 6858515"/>
              <a:gd name="connsiteX7" fmla="*/ 22985 w 8785985"/>
              <a:gd name="connsiteY7" fmla="*/ 5841977 h 6858515"/>
              <a:gd name="connsiteX8" fmla="*/ 6052 w 8785985"/>
              <a:gd name="connsiteY8" fmla="*/ 1574823 h 6858515"/>
              <a:gd name="connsiteX0" fmla="*/ 9203 w 8789136"/>
              <a:gd name="connsiteY0" fmla="*/ 1574823 h 6858515"/>
              <a:gd name="connsiteX1" fmla="*/ 26159 w 8789136"/>
              <a:gd name="connsiteY1" fmla="*/ 0 h 6858515"/>
              <a:gd name="connsiteX2" fmla="*/ 7646113 w 8789136"/>
              <a:gd name="connsiteY2" fmla="*/ 0 h 6858515"/>
              <a:gd name="connsiteX3" fmla="*/ 8789136 w 8789136"/>
              <a:gd name="connsiteY3" fmla="*/ 1143023 h 6858515"/>
              <a:gd name="connsiteX4" fmla="*/ 8789136 w 8789136"/>
              <a:gd name="connsiteY4" fmla="*/ 5714977 h 6858515"/>
              <a:gd name="connsiteX5" fmla="*/ 7646113 w 8789136"/>
              <a:gd name="connsiteY5" fmla="*/ 6858000 h 6858515"/>
              <a:gd name="connsiteX6" fmla="*/ 26159 w 8789136"/>
              <a:gd name="connsiteY6" fmla="*/ 6858000 h 6858515"/>
              <a:gd name="connsiteX7" fmla="*/ 26136 w 8789136"/>
              <a:gd name="connsiteY7" fmla="*/ 5841977 h 6858515"/>
              <a:gd name="connsiteX8" fmla="*/ 9203 w 8789136"/>
              <a:gd name="connsiteY8" fmla="*/ 1574823 h 6858515"/>
              <a:gd name="connsiteX0" fmla="*/ 564425 w 9327425"/>
              <a:gd name="connsiteY0" fmla="*/ 5841977 h 6858515"/>
              <a:gd name="connsiteX1" fmla="*/ 564448 w 9327425"/>
              <a:gd name="connsiteY1" fmla="*/ 0 h 6858515"/>
              <a:gd name="connsiteX2" fmla="*/ 8184402 w 9327425"/>
              <a:gd name="connsiteY2" fmla="*/ 0 h 6858515"/>
              <a:gd name="connsiteX3" fmla="*/ 9327425 w 9327425"/>
              <a:gd name="connsiteY3" fmla="*/ 1143023 h 6858515"/>
              <a:gd name="connsiteX4" fmla="*/ 9327425 w 9327425"/>
              <a:gd name="connsiteY4" fmla="*/ 5714977 h 6858515"/>
              <a:gd name="connsiteX5" fmla="*/ 8184402 w 9327425"/>
              <a:gd name="connsiteY5" fmla="*/ 6858000 h 6858515"/>
              <a:gd name="connsiteX6" fmla="*/ 564448 w 9327425"/>
              <a:gd name="connsiteY6" fmla="*/ 6858000 h 6858515"/>
              <a:gd name="connsiteX7" fmla="*/ 564425 w 9327425"/>
              <a:gd name="connsiteY7" fmla="*/ 5841977 h 6858515"/>
              <a:gd name="connsiteX0" fmla="*/ 0 w 8762977"/>
              <a:gd name="connsiteY0" fmla="*/ 6858000 h 6858000"/>
              <a:gd name="connsiteX1" fmla="*/ 0 w 8762977"/>
              <a:gd name="connsiteY1" fmla="*/ 0 h 6858000"/>
              <a:gd name="connsiteX2" fmla="*/ 7619954 w 8762977"/>
              <a:gd name="connsiteY2" fmla="*/ 0 h 6858000"/>
              <a:gd name="connsiteX3" fmla="*/ 8762977 w 8762977"/>
              <a:gd name="connsiteY3" fmla="*/ 1143023 h 6858000"/>
              <a:gd name="connsiteX4" fmla="*/ 8762977 w 8762977"/>
              <a:gd name="connsiteY4" fmla="*/ 5714977 h 6858000"/>
              <a:gd name="connsiteX5" fmla="*/ 7619954 w 8762977"/>
              <a:gd name="connsiteY5" fmla="*/ 6858000 h 6858000"/>
              <a:gd name="connsiteX6" fmla="*/ 0 w 8762977"/>
              <a:gd name="connsiteY6" fmla="*/ 6858000 h 6858000"/>
              <a:gd name="connsiteX0" fmla="*/ 564439 w 9327416"/>
              <a:gd name="connsiteY0" fmla="*/ 6858000 h 6858000"/>
              <a:gd name="connsiteX1" fmla="*/ 564439 w 9327416"/>
              <a:gd name="connsiteY1" fmla="*/ 0 h 6858000"/>
              <a:gd name="connsiteX2" fmla="*/ 8184393 w 9327416"/>
              <a:gd name="connsiteY2" fmla="*/ 0 h 6858000"/>
              <a:gd name="connsiteX3" fmla="*/ 9327416 w 9327416"/>
              <a:gd name="connsiteY3" fmla="*/ 1143023 h 6858000"/>
              <a:gd name="connsiteX4" fmla="*/ 9327416 w 9327416"/>
              <a:gd name="connsiteY4" fmla="*/ 5714977 h 6858000"/>
              <a:gd name="connsiteX5" fmla="*/ 8184393 w 9327416"/>
              <a:gd name="connsiteY5" fmla="*/ 6858000 h 6858000"/>
              <a:gd name="connsiteX6" fmla="*/ 564439 w 9327416"/>
              <a:gd name="connsiteY6" fmla="*/ 6858000 h 6858000"/>
              <a:gd name="connsiteX0" fmla="*/ 7521 w 8770498"/>
              <a:gd name="connsiteY0" fmla="*/ 6858000 h 6858000"/>
              <a:gd name="connsiteX1" fmla="*/ 7521 w 8770498"/>
              <a:gd name="connsiteY1" fmla="*/ 0 h 6858000"/>
              <a:gd name="connsiteX2" fmla="*/ 7627475 w 8770498"/>
              <a:gd name="connsiteY2" fmla="*/ 0 h 6858000"/>
              <a:gd name="connsiteX3" fmla="*/ 8770498 w 8770498"/>
              <a:gd name="connsiteY3" fmla="*/ 1143023 h 6858000"/>
              <a:gd name="connsiteX4" fmla="*/ 8770498 w 8770498"/>
              <a:gd name="connsiteY4" fmla="*/ 5714977 h 6858000"/>
              <a:gd name="connsiteX5" fmla="*/ 7627475 w 8770498"/>
              <a:gd name="connsiteY5" fmla="*/ 6858000 h 6858000"/>
              <a:gd name="connsiteX6" fmla="*/ 7521 w 8770498"/>
              <a:gd name="connsiteY6" fmla="*/ 6858000 h 6858000"/>
              <a:gd name="connsiteX0" fmla="*/ 7521 w 8770884"/>
              <a:gd name="connsiteY0" fmla="*/ 6858000 h 6858069"/>
              <a:gd name="connsiteX1" fmla="*/ 7521 w 8770884"/>
              <a:gd name="connsiteY1" fmla="*/ 0 h 6858069"/>
              <a:gd name="connsiteX2" fmla="*/ 7627475 w 8770884"/>
              <a:gd name="connsiteY2" fmla="*/ 0 h 6858069"/>
              <a:gd name="connsiteX3" fmla="*/ 8770498 w 8770884"/>
              <a:gd name="connsiteY3" fmla="*/ 1143023 h 6858069"/>
              <a:gd name="connsiteX4" fmla="*/ 8770498 w 8770884"/>
              <a:gd name="connsiteY4" fmla="*/ 5714977 h 6858069"/>
              <a:gd name="connsiteX5" fmla="*/ 7627475 w 8770884"/>
              <a:gd name="connsiteY5" fmla="*/ 6858000 h 6858069"/>
              <a:gd name="connsiteX6" fmla="*/ 7521 w 8770884"/>
              <a:gd name="connsiteY6" fmla="*/ 6858000 h 6858069"/>
              <a:gd name="connsiteX0" fmla="*/ 7521 w 8784811"/>
              <a:gd name="connsiteY0" fmla="*/ 6858000 h 6859788"/>
              <a:gd name="connsiteX1" fmla="*/ 7521 w 8784811"/>
              <a:gd name="connsiteY1" fmla="*/ 0 h 6859788"/>
              <a:gd name="connsiteX2" fmla="*/ 7627475 w 8784811"/>
              <a:gd name="connsiteY2" fmla="*/ 0 h 6859788"/>
              <a:gd name="connsiteX3" fmla="*/ 8770498 w 8784811"/>
              <a:gd name="connsiteY3" fmla="*/ 1143023 h 6859788"/>
              <a:gd name="connsiteX4" fmla="*/ 8770498 w 8784811"/>
              <a:gd name="connsiteY4" fmla="*/ 5714977 h 6859788"/>
              <a:gd name="connsiteX5" fmla="*/ 7627475 w 8784811"/>
              <a:gd name="connsiteY5" fmla="*/ 6858000 h 6859788"/>
              <a:gd name="connsiteX6" fmla="*/ 7521 w 8784811"/>
              <a:gd name="connsiteY6" fmla="*/ 6858000 h 6859788"/>
              <a:gd name="connsiteX0" fmla="*/ 7521 w 8770498"/>
              <a:gd name="connsiteY0" fmla="*/ 6858000 h 6858000"/>
              <a:gd name="connsiteX1" fmla="*/ 7521 w 8770498"/>
              <a:gd name="connsiteY1" fmla="*/ 0 h 6858000"/>
              <a:gd name="connsiteX2" fmla="*/ 7627475 w 8770498"/>
              <a:gd name="connsiteY2" fmla="*/ 0 h 6858000"/>
              <a:gd name="connsiteX3" fmla="*/ 8770498 w 8770498"/>
              <a:gd name="connsiteY3" fmla="*/ 1143023 h 6858000"/>
              <a:gd name="connsiteX4" fmla="*/ 7627475 w 8770498"/>
              <a:gd name="connsiteY4" fmla="*/ 6858000 h 6858000"/>
              <a:gd name="connsiteX5" fmla="*/ 7521 w 8770498"/>
              <a:gd name="connsiteY5" fmla="*/ 6858000 h 6858000"/>
              <a:gd name="connsiteX0" fmla="*/ 7521 w 8815845"/>
              <a:gd name="connsiteY0" fmla="*/ 6858000 h 6866733"/>
              <a:gd name="connsiteX1" fmla="*/ 7521 w 8815845"/>
              <a:gd name="connsiteY1" fmla="*/ 0 h 6866733"/>
              <a:gd name="connsiteX2" fmla="*/ 7627475 w 8815845"/>
              <a:gd name="connsiteY2" fmla="*/ 0 h 6866733"/>
              <a:gd name="connsiteX3" fmla="*/ 8770498 w 8815845"/>
              <a:gd name="connsiteY3" fmla="*/ 1143023 h 6866733"/>
              <a:gd name="connsiteX4" fmla="*/ 8815845 w 8815845"/>
              <a:gd name="connsiteY4" fmla="*/ 6866733 h 6866733"/>
              <a:gd name="connsiteX5" fmla="*/ 7521 w 8815845"/>
              <a:gd name="connsiteY5" fmla="*/ 6858000 h 68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5845" h="6866733">
                <a:moveTo>
                  <a:pt x="7521" y="6858000"/>
                </a:moveTo>
                <a:cubicBezTo>
                  <a:pt x="-9404" y="6070600"/>
                  <a:pt x="7529" y="1253066"/>
                  <a:pt x="7521" y="0"/>
                </a:cubicBezTo>
                <a:lnTo>
                  <a:pt x="7627475" y="0"/>
                </a:lnTo>
                <a:cubicBezTo>
                  <a:pt x="8258749" y="0"/>
                  <a:pt x="8770498" y="511749"/>
                  <a:pt x="8770498" y="1143023"/>
                </a:cubicBezTo>
                <a:lnTo>
                  <a:pt x="8815845" y="6866733"/>
                </a:lnTo>
                <a:lnTo>
                  <a:pt x="7521" y="685800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32" t="-4655" r="16127" b="8989"/>
          <a:stretch/>
        </p:blipFill>
        <p:spPr>
          <a:xfrm>
            <a:off x="3742074" y="4488181"/>
            <a:ext cx="5393459" cy="2378286"/>
          </a:xfrm>
          <a:prstGeom prst="rect">
            <a:avLst/>
          </a:prstGeom>
        </p:spPr>
      </p:pic>
      <p:sp>
        <p:nvSpPr>
          <p:cNvPr id="31" name="Rectangle 30"/>
          <p:cNvSpPr/>
          <p:nvPr userDrawn="1"/>
        </p:nvSpPr>
        <p:spPr>
          <a:xfrm>
            <a:off x="0" y="209550"/>
            <a:ext cx="304800" cy="6648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762000" y="1778000"/>
            <a:ext cx="5486400" cy="1295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076" y="770820"/>
            <a:ext cx="2451847" cy="192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4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"/>
          <p:cNvSpPr/>
          <p:nvPr userDrawn="1"/>
        </p:nvSpPr>
        <p:spPr>
          <a:xfrm>
            <a:off x="228601" y="209550"/>
            <a:ext cx="8690345" cy="6656916"/>
          </a:xfrm>
          <a:custGeom>
            <a:avLst/>
            <a:gdLst>
              <a:gd name="connsiteX0" fmla="*/ 0 w 9906000"/>
              <a:gd name="connsiteY0" fmla="*/ 1143023 h 6858000"/>
              <a:gd name="connsiteX1" fmla="*/ 1143023 w 9906000"/>
              <a:gd name="connsiteY1" fmla="*/ 0 h 6858000"/>
              <a:gd name="connsiteX2" fmla="*/ 8762977 w 9906000"/>
              <a:gd name="connsiteY2" fmla="*/ 0 h 6858000"/>
              <a:gd name="connsiteX3" fmla="*/ 9906000 w 9906000"/>
              <a:gd name="connsiteY3" fmla="*/ 1143023 h 6858000"/>
              <a:gd name="connsiteX4" fmla="*/ 9906000 w 9906000"/>
              <a:gd name="connsiteY4" fmla="*/ 5714977 h 6858000"/>
              <a:gd name="connsiteX5" fmla="*/ 8762977 w 9906000"/>
              <a:gd name="connsiteY5" fmla="*/ 6858000 h 6858000"/>
              <a:gd name="connsiteX6" fmla="*/ 1143023 w 9906000"/>
              <a:gd name="connsiteY6" fmla="*/ 6858000 h 6858000"/>
              <a:gd name="connsiteX7" fmla="*/ 0 w 9906000"/>
              <a:gd name="connsiteY7" fmla="*/ 5714977 h 6858000"/>
              <a:gd name="connsiteX8" fmla="*/ 0 w 9906000"/>
              <a:gd name="connsiteY8" fmla="*/ 1143023 h 6858000"/>
              <a:gd name="connsiteX0" fmla="*/ 1016000 w 9906000"/>
              <a:gd name="connsiteY0" fmla="*/ 1574823 h 6858000"/>
              <a:gd name="connsiteX1" fmla="*/ 1143023 w 9906000"/>
              <a:gd name="connsiteY1" fmla="*/ 0 h 6858000"/>
              <a:gd name="connsiteX2" fmla="*/ 8762977 w 9906000"/>
              <a:gd name="connsiteY2" fmla="*/ 0 h 6858000"/>
              <a:gd name="connsiteX3" fmla="*/ 9906000 w 9906000"/>
              <a:gd name="connsiteY3" fmla="*/ 1143023 h 6858000"/>
              <a:gd name="connsiteX4" fmla="*/ 9906000 w 9906000"/>
              <a:gd name="connsiteY4" fmla="*/ 5714977 h 6858000"/>
              <a:gd name="connsiteX5" fmla="*/ 8762977 w 9906000"/>
              <a:gd name="connsiteY5" fmla="*/ 6858000 h 6858000"/>
              <a:gd name="connsiteX6" fmla="*/ 1143023 w 9906000"/>
              <a:gd name="connsiteY6" fmla="*/ 6858000 h 6858000"/>
              <a:gd name="connsiteX7" fmla="*/ 0 w 9906000"/>
              <a:gd name="connsiteY7" fmla="*/ 5714977 h 6858000"/>
              <a:gd name="connsiteX8" fmla="*/ 1016000 w 9906000"/>
              <a:gd name="connsiteY8" fmla="*/ 1574823 h 6858000"/>
              <a:gd name="connsiteX0" fmla="*/ 1016000 w 9906000"/>
              <a:gd name="connsiteY0" fmla="*/ 1574823 h 6858000"/>
              <a:gd name="connsiteX1" fmla="*/ 1143023 w 9906000"/>
              <a:gd name="connsiteY1" fmla="*/ 0 h 6858000"/>
              <a:gd name="connsiteX2" fmla="*/ 8762977 w 9906000"/>
              <a:gd name="connsiteY2" fmla="*/ 0 h 6858000"/>
              <a:gd name="connsiteX3" fmla="*/ 9906000 w 9906000"/>
              <a:gd name="connsiteY3" fmla="*/ 1143023 h 6858000"/>
              <a:gd name="connsiteX4" fmla="*/ 9906000 w 9906000"/>
              <a:gd name="connsiteY4" fmla="*/ 5714977 h 6858000"/>
              <a:gd name="connsiteX5" fmla="*/ 8762977 w 9906000"/>
              <a:gd name="connsiteY5" fmla="*/ 6858000 h 6858000"/>
              <a:gd name="connsiteX6" fmla="*/ 1143023 w 9906000"/>
              <a:gd name="connsiteY6" fmla="*/ 6858000 h 6858000"/>
              <a:gd name="connsiteX7" fmla="*/ 0 w 9906000"/>
              <a:gd name="connsiteY7" fmla="*/ 5714977 h 6858000"/>
              <a:gd name="connsiteX8" fmla="*/ 1016000 w 9906000"/>
              <a:gd name="connsiteY8" fmla="*/ 1574823 h 6858000"/>
              <a:gd name="connsiteX0" fmla="*/ 1016000 w 9906000"/>
              <a:gd name="connsiteY0" fmla="*/ 1574823 h 6858000"/>
              <a:gd name="connsiteX1" fmla="*/ 1143023 w 9906000"/>
              <a:gd name="connsiteY1" fmla="*/ 0 h 6858000"/>
              <a:gd name="connsiteX2" fmla="*/ 8762977 w 9906000"/>
              <a:gd name="connsiteY2" fmla="*/ 0 h 6858000"/>
              <a:gd name="connsiteX3" fmla="*/ 9906000 w 9906000"/>
              <a:gd name="connsiteY3" fmla="*/ 1143023 h 6858000"/>
              <a:gd name="connsiteX4" fmla="*/ 9906000 w 9906000"/>
              <a:gd name="connsiteY4" fmla="*/ 5714977 h 6858000"/>
              <a:gd name="connsiteX5" fmla="*/ 8762977 w 9906000"/>
              <a:gd name="connsiteY5" fmla="*/ 6858000 h 6858000"/>
              <a:gd name="connsiteX6" fmla="*/ 1143023 w 9906000"/>
              <a:gd name="connsiteY6" fmla="*/ 6858000 h 6858000"/>
              <a:gd name="connsiteX7" fmla="*/ 0 w 9906000"/>
              <a:gd name="connsiteY7" fmla="*/ 5714977 h 6858000"/>
              <a:gd name="connsiteX8" fmla="*/ 1016000 w 9906000"/>
              <a:gd name="connsiteY8" fmla="*/ 1574823 h 6858000"/>
              <a:gd name="connsiteX0" fmla="*/ 153550 w 9043550"/>
              <a:gd name="connsiteY0" fmla="*/ 1574823 h 6858000"/>
              <a:gd name="connsiteX1" fmla="*/ 280573 w 9043550"/>
              <a:gd name="connsiteY1" fmla="*/ 0 h 6858000"/>
              <a:gd name="connsiteX2" fmla="*/ 7900527 w 9043550"/>
              <a:gd name="connsiteY2" fmla="*/ 0 h 6858000"/>
              <a:gd name="connsiteX3" fmla="*/ 9043550 w 9043550"/>
              <a:gd name="connsiteY3" fmla="*/ 1143023 h 6858000"/>
              <a:gd name="connsiteX4" fmla="*/ 9043550 w 9043550"/>
              <a:gd name="connsiteY4" fmla="*/ 5714977 h 6858000"/>
              <a:gd name="connsiteX5" fmla="*/ 7900527 w 9043550"/>
              <a:gd name="connsiteY5" fmla="*/ 6858000 h 6858000"/>
              <a:gd name="connsiteX6" fmla="*/ 280573 w 9043550"/>
              <a:gd name="connsiteY6" fmla="*/ 6858000 h 6858000"/>
              <a:gd name="connsiteX7" fmla="*/ 280550 w 9043550"/>
              <a:gd name="connsiteY7" fmla="*/ 5841977 h 6858000"/>
              <a:gd name="connsiteX8" fmla="*/ 153550 w 9043550"/>
              <a:gd name="connsiteY8" fmla="*/ 1574823 h 6858000"/>
              <a:gd name="connsiteX0" fmla="*/ 0 w 8890000"/>
              <a:gd name="connsiteY0" fmla="*/ 1574823 h 6858515"/>
              <a:gd name="connsiteX1" fmla="*/ 127023 w 8890000"/>
              <a:gd name="connsiteY1" fmla="*/ 0 h 6858515"/>
              <a:gd name="connsiteX2" fmla="*/ 7746977 w 8890000"/>
              <a:gd name="connsiteY2" fmla="*/ 0 h 6858515"/>
              <a:gd name="connsiteX3" fmla="*/ 8890000 w 8890000"/>
              <a:gd name="connsiteY3" fmla="*/ 1143023 h 6858515"/>
              <a:gd name="connsiteX4" fmla="*/ 8890000 w 8890000"/>
              <a:gd name="connsiteY4" fmla="*/ 5714977 h 6858515"/>
              <a:gd name="connsiteX5" fmla="*/ 7746977 w 8890000"/>
              <a:gd name="connsiteY5" fmla="*/ 6858000 h 6858515"/>
              <a:gd name="connsiteX6" fmla="*/ 127023 w 8890000"/>
              <a:gd name="connsiteY6" fmla="*/ 6858000 h 6858515"/>
              <a:gd name="connsiteX7" fmla="*/ 127000 w 8890000"/>
              <a:gd name="connsiteY7" fmla="*/ 5841977 h 6858515"/>
              <a:gd name="connsiteX8" fmla="*/ 0 w 8890000"/>
              <a:gd name="connsiteY8" fmla="*/ 1574823 h 6858515"/>
              <a:gd name="connsiteX0" fmla="*/ 6052 w 8785985"/>
              <a:gd name="connsiteY0" fmla="*/ 1574823 h 6858515"/>
              <a:gd name="connsiteX1" fmla="*/ 23008 w 8785985"/>
              <a:gd name="connsiteY1" fmla="*/ 0 h 6858515"/>
              <a:gd name="connsiteX2" fmla="*/ 7642962 w 8785985"/>
              <a:gd name="connsiteY2" fmla="*/ 0 h 6858515"/>
              <a:gd name="connsiteX3" fmla="*/ 8785985 w 8785985"/>
              <a:gd name="connsiteY3" fmla="*/ 1143023 h 6858515"/>
              <a:gd name="connsiteX4" fmla="*/ 8785985 w 8785985"/>
              <a:gd name="connsiteY4" fmla="*/ 5714977 h 6858515"/>
              <a:gd name="connsiteX5" fmla="*/ 7642962 w 8785985"/>
              <a:gd name="connsiteY5" fmla="*/ 6858000 h 6858515"/>
              <a:gd name="connsiteX6" fmla="*/ 23008 w 8785985"/>
              <a:gd name="connsiteY6" fmla="*/ 6858000 h 6858515"/>
              <a:gd name="connsiteX7" fmla="*/ 22985 w 8785985"/>
              <a:gd name="connsiteY7" fmla="*/ 5841977 h 6858515"/>
              <a:gd name="connsiteX8" fmla="*/ 6052 w 8785985"/>
              <a:gd name="connsiteY8" fmla="*/ 1574823 h 6858515"/>
              <a:gd name="connsiteX0" fmla="*/ 9203 w 8789136"/>
              <a:gd name="connsiteY0" fmla="*/ 1574823 h 6858515"/>
              <a:gd name="connsiteX1" fmla="*/ 26159 w 8789136"/>
              <a:gd name="connsiteY1" fmla="*/ 0 h 6858515"/>
              <a:gd name="connsiteX2" fmla="*/ 7646113 w 8789136"/>
              <a:gd name="connsiteY2" fmla="*/ 0 h 6858515"/>
              <a:gd name="connsiteX3" fmla="*/ 8789136 w 8789136"/>
              <a:gd name="connsiteY3" fmla="*/ 1143023 h 6858515"/>
              <a:gd name="connsiteX4" fmla="*/ 8789136 w 8789136"/>
              <a:gd name="connsiteY4" fmla="*/ 5714977 h 6858515"/>
              <a:gd name="connsiteX5" fmla="*/ 7646113 w 8789136"/>
              <a:gd name="connsiteY5" fmla="*/ 6858000 h 6858515"/>
              <a:gd name="connsiteX6" fmla="*/ 26159 w 8789136"/>
              <a:gd name="connsiteY6" fmla="*/ 6858000 h 6858515"/>
              <a:gd name="connsiteX7" fmla="*/ 26136 w 8789136"/>
              <a:gd name="connsiteY7" fmla="*/ 5841977 h 6858515"/>
              <a:gd name="connsiteX8" fmla="*/ 9203 w 8789136"/>
              <a:gd name="connsiteY8" fmla="*/ 1574823 h 6858515"/>
              <a:gd name="connsiteX0" fmla="*/ 564425 w 9327425"/>
              <a:gd name="connsiteY0" fmla="*/ 5841977 h 6858515"/>
              <a:gd name="connsiteX1" fmla="*/ 564448 w 9327425"/>
              <a:gd name="connsiteY1" fmla="*/ 0 h 6858515"/>
              <a:gd name="connsiteX2" fmla="*/ 8184402 w 9327425"/>
              <a:gd name="connsiteY2" fmla="*/ 0 h 6858515"/>
              <a:gd name="connsiteX3" fmla="*/ 9327425 w 9327425"/>
              <a:gd name="connsiteY3" fmla="*/ 1143023 h 6858515"/>
              <a:gd name="connsiteX4" fmla="*/ 9327425 w 9327425"/>
              <a:gd name="connsiteY4" fmla="*/ 5714977 h 6858515"/>
              <a:gd name="connsiteX5" fmla="*/ 8184402 w 9327425"/>
              <a:gd name="connsiteY5" fmla="*/ 6858000 h 6858515"/>
              <a:gd name="connsiteX6" fmla="*/ 564448 w 9327425"/>
              <a:gd name="connsiteY6" fmla="*/ 6858000 h 6858515"/>
              <a:gd name="connsiteX7" fmla="*/ 564425 w 9327425"/>
              <a:gd name="connsiteY7" fmla="*/ 5841977 h 6858515"/>
              <a:gd name="connsiteX0" fmla="*/ 0 w 8762977"/>
              <a:gd name="connsiteY0" fmla="*/ 6858000 h 6858000"/>
              <a:gd name="connsiteX1" fmla="*/ 0 w 8762977"/>
              <a:gd name="connsiteY1" fmla="*/ 0 h 6858000"/>
              <a:gd name="connsiteX2" fmla="*/ 7619954 w 8762977"/>
              <a:gd name="connsiteY2" fmla="*/ 0 h 6858000"/>
              <a:gd name="connsiteX3" fmla="*/ 8762977 w 8762977"/>
              <a:gd name="connsiteY3" fmla="*/ 1143023 h 6858000"/>
              <a:gd name="connsiteX4" fmla="*/ 8762977 w 8762977"/>
              <a:gd name="connsiteY4" fmla="*/ 5714977 h 6858000"/>
              <a:gd name="connsiteX5" fmla="*/ 7619954 w 8762977"/>
              <a:gd name="connsiteY5" fmla="*/ 6858000 h 6858000"/>
              <a:gd name="connsiteX6" fmla="*/ 0 w 8762977"/>
              <a:gd name="connsiteY6" fmla="*/ 6858000 h 6858000"/>
              <a:gd name="connsiteX0" fmla="*/ 564439 w 9327416"/>
              <a:gd name="connsiteY0" fmla="*/ 6858000 h 6858000"/>
              <a:gd name="connsiteX1" fmla="*/ 564439 w 9327416"/>
              <a:gd name="connsiteY1" fmla="*/ 0 h 6858000"/>
              <a:gd name="connsiteX2" fmla="*/ 8184393 w 9327416"/>
              <a:gd name="connsiteY2" fmla="*/ 0 h 6858000"/>
              <a:gd name="connsiteX3" fmla="*/ 9327416 w 9327416"/>
              <a:gd name="connsiteY3" fmla="*/ 1143023 h 6858000"/>
              <a:gd name="connsiteX4" fmla="*/ 9327416 w 9327416"/>
              <a:gd name="connsiteY4" fmla="*/ 5714977 h 6858000"/>
              <a:gd name="connsiteX5" fmla="*/ 8184393 w 9327416"/>
              <a:gd name="connsiteY5" fmla="*/ 6858000 h 6858000"/>
              <a:gd name="connsiteX6" fmla="*/ 564439 w 9327416"/>
              <a:gd name="connsiteY6" fmla="*/ 6858000 h 6858000"/>
              <a:gd name="connsiteX0" fmla="*/ 7521 w 8770498"/>
              <a:gd name="connsiteY0" fmla="*/ 6858000 h 6858000"/>
              <a:gd name="connsiteX1" fmla="*/ 7521 w 8770498"/>
              <a:gd name="connsiteY1" fmla="*/ 0 h 6858000"/>
              <a:gd name="connsiteX2" fmla="*/ 7627475 w 8770498"/>
              <a:gd name="connsiteY2" fmla="*/ 0 h 6858000"/>
              <a:gd name="connsiteX3" fmla="*/ 8770498 w 8770498"/>
              <a:gd name="connsiteY3" fmla="*/ 1143023 h 6858000"/>
              <a:gd name="connsiteX4" fmla="*/ 8770498 w 8770498"/>
              <a:gd name="connsiteY4" fmla="*/ 5714977 h 6858000"/>
              <a:gd name="connsiteX5" fmla="*/ 7627475 w 8770498"/>
              <a:gd name="connsiteY5" fmla="*/ 6858000 h 6858000"/>
              <a:gd name="connsiteX6" fmla="*/ 7521 w 8770498"/>
              <a:gd name="connsiteY6" fmla="*/ 6858000 h 6858000"/>
              <a:gd name="connsiteX0" fmla="*/ 7521 w 8770884"/>
              <a:gd name="connsiteY0" fmla="*/ 6858000 h 6858069"/>
              <a:gd name="connsiteX1" fmla="*/ 7521 w 8770884"/>
              <a:gd name="connsiteY1" fmla="*/ 0 h 6858069"/>
              <a:gd name="connsiteX2" fmla="*/ 7627475 w 8770884"/>
              <a:gd name="connsiteY2" fmla="*/ 0 h 6858069"/>
              <a:gd name="connsiteX3" fmla="*/ 8770498 w 8770884"/>
              <a:gd name="connsiteY3" fmla="*/ 1143023 h 6858069"/>
              <a:gd name="connsiteX4" fmla="*/ 8770498 w 8770884"/>
              <a:gd name="connsiteY4" fmla="*/ 5714977 h 6858069"/>
              <a:gd name="connsiteX5" fmla="*/ 7627475 w 8770884"/>
              <a:gd name="connsiteY5" fmla="*/ 6858000 h 6858069"/>
              <a:gd name="connsiteX6" fmla="*/ 7521 w 8770884"/>
              <a:gd name="connsiteY6" fmla="*/ 6858000 h 6858069"/>
              <a:gd name="connsiteX0" fmla="*/ 7521 w 8784811"/>
              <a:gd name="connsiteY0" fmla="*/ 6858000 h 6859788"/>
              <a:gd name="connsiteX1" fmla="*/ 7521 w 8784811"/>
              <a:gd name="connsiteY1" fmla="*/ 0 h 6859788"/>
              <a:gd name="connsiteX2" fmla="*/ 7627475 w 8784811"/>
              <a:gd name="connsiteY2" fmla="*/ 0 h 6859788"/>
              <a:gd name="connsiteX3" fmla="*/ 8770498 w 8784811"/>
              <a:gd name="connsiteY3" fmla="*/ 1143023 h 6859788"/>
              <a:gd name="connsiteX4" fmla="*/ 8770498 w 8784811"/>
              <a:gd name="connsiteY4" fmla="*/ 5714977 h 6859788"/>
              <a:gd name="connsiteX5" fmla="*/ 7627475 w 8784811"/>
              <a:gd name="connsiteY5" fmla="*/ 6858000 h 6859788"/>
              <a:gd name="connsiteX6" fmla="*/ 7521 w 8784811"/>
              <a:gd name="connsiteY6" fmla="*/ 6858000 h 6859788"/>
              <a:gd name="connsiteX0" fmla="*/ 7521 w 8770498"/>
              <a:gd name="connsiteY0" fmla="*/ 6858000 h 6858000"/>
              <a:gd name="connsiteX1" fmla="*/ 7521 w 8770498"/>
              <a:gd name="connsiteY1" fmla="*/ 0 h 6858000"/>
              <a:gd name="connsiteX2" fmla="*/ 7627475 w 8770498"/>
              <a:gd name="connsiteY2" fmla="*/ 0 h 6858000"/>
              <a:gd name="connsiteX3" fmla="*/ 8770498 w 8770498"/>
              <a:gd name="connsiteY3" fmla="*/ 1143023 h 6858000"/>
              <a:gd name="connsiteX4" fmla="*/ 7627475 w 8770498"/>
              <a:gd name="connsiteY4" fmla="*/ 6858000 h 6858000"/>
              <a:gd name="connsiteX5" fmla="*/ 7521 w 8770498"/>
              <a:gd name="connsiteY5" fmla="*/ 6858000 h 6858000"/>
              <a:gd name="connsiteX0" fmla="*/ 7521 w 8815845"/>
              <a:gd name="connsiteY0" fmla="*/ 6858000 h 6866733"/>
              <a:gd name="connsiteX1" fmla="*/ 7521 w 8815845"/>
              <a:gd name="connsiteY1" fmla="*/ 0 h 6866733"/>
              <a:gd name="connsiteX2" fmla="*/ 7627475 w 8815845"/>
              <a:gd name="connsiteY2" fmla="*/ 0 h 6866733"/>
              <a:gd name="connsiteX3" fmla="*/ 8770498 w 8815845"/>
              <a:gd name="connsiteY3" fmla="*/ 1143023 h 6866733"/>
              <a:gd name="connsiteX4" fmla="*/ 8815845 w 8815845"/>
              <a:gd name="connsiteY4" fmla="*/ 6866733 h 6866733"/>
              <a:gd name="connsiteX5" fmla="*/ 7521 w 8815845"/>
              <a:gd name="connsiteY5" fmla="*/ 6858000 h 68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5845" h="6866733">
                <a:moveTo>
                  <a:pt x="7521" y="6858000"/>
                </a:moveTo>
                <a:cubicBezTo>
                  <a:pt x="-9404" y="6070600"/>
                  <a:pt x="7529" y="1253066"/>
                  <a:pt x="7521" y="0"/>
                </a:cubicBezTo>
                <a:lnTo>
                  <a:pt x="7627475" y="0"/>
                </a:lnTo>
                <a:cubicBezTo>
                  <a:pt x="8258749" y="0"/>
                  <a:pt x="8770498" y="511749"/>
                  <a:pt x="8770498" y="1143023"/>
                </a:cubicBezTo>
                <a:lnTo>
                  <a:pt x="8815845" y="6866733"/>
                </a:lnTo>
                <a:lnTo>
                  <a:pt x="7521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32" t="-4655" r="16127" b="8989"/>
          <a:stretch/>
        </p:blipFill>
        <p:spPr>
          <a:xfrm>
            <a:off x="3742074" y="4488181"/>
            <a:ext cx="5393459" cy="2378286"/>
          </a:xfrm>
          <a:prstGeom prst="rect">
            <a:avLst/>
          </a:prstGeom>
        </p:spPr>
      </p:pic>
      <p:sp>
        <p:nvSpPr>
          <p:cNvPr id="31" name="Rectangle 30"/>
          <p:cNvSpPr/>
          <p:nvPr userDrawn="1"/>
        </p:nvSpPr>
        <p:spPr>
          <a:xfrm>
            <a:off x="0" y="209550"/>
            <a:ext cx="304800" cy="6648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63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s-ES" dirty="0" smtClean="0"/>
              <a:t>Copyright ©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Association</a:t>
            </a:r>
            <a:r>
              <a:rPr lang="es-ES" dirty="0" smtClean="0"/>
              <a:t> of </a:t>
            </a:r>
            <a:r>
              <a:rPr lang="es-ES" dirty="0" err="1" smtClean="0"/>
              <a:t>Colleges</a:t>
            </a:r>
            <a:r>
              <a:rPr lang="es-ES" dirty="0" smtClean="0"/>
              <a:t> and </a:t>
            </a:r>
            <a:r>
              <a:rPr lang="es-ES" dirty="0" err="1" smtClean="0"/>
              <a:t>Employers</a:t>
            </a:r>
            <a:r>
              <a:rPr lang="es-ES" dirty="0" smtClean="0"/>
              <a:t>.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</a:t>
            </a:r>
            <a:r>
              <a:rPr lang="es-ES" dirty="0" err="1" smtClean="0"/>
              <a:t>reserved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>
          <a:xfrm flipV="1">
            <a:off x="533400" y="1371600"/>
            <a:ext cx="8610599" cy="76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5872"/>
            <a:ext cx="1295400" cy="101952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191000" y="1002268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National Association of Colleges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and Employers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762000" y="1778000"/>
            <a:ext cx="5486400" cy="1295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88867" y="197203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5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153400" cy="2286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s-ES" sz="1000" dirty="0" smtClean="0"/>
              <a:t>Copyright ©</a:t>
            </a:r>
            <a:r>
              <a:rPr lang="es-ES" sz="1000" dirty="0" err="1" smtClean="0"/>
              <a:t>National</a:t>
            </a:r>
            <a:r>
              <a:rPr lang="es-ES" sz="1000" dirty="0" smtClean="0"/>
              <a:t> </a:t>
            </a:r>
            <a:r>
              <a:rPr lang="es-ES" sz="1000" dirty="0" err="1" smtClean="0"/>
              <a:t>Association</a:t>
            </a:r>
            <a:r>
              <a:rPr lang="es-ES" sz="1000" dirty="0" smtClean="0"/>
              <a:t> of </a:t>
            </a:r>
            <a:r>
              <a:rPr lang="es-ES" sz="1000" dirty="0" err="1" smtClean="0"/>
              <a:t>Colleges</a:t>
            </a:r>
            <a:r>
              <a:rPr lang="es-ES" sz="1000" dirty="0" smtClean="0"/>
              <a:t> and </a:t>
            </a:r>
            <a:r>
              <a:rPr lang="es-ES" sz="1000" dirty="0" err="1" smtClean="0"/>
              <a:t>Employers</a:t>
            </a:r>
            <a:r>
              <a:rPr lang="es-ES" sz="1000" dirty="0" smtClean="0"/>
              <a:t>. </a:t>
            </a:r>
            <a:r>
              <a:rPr lang="es-ES" sz="1000" dirty="0" err="1" smtClean="0"/>
              <a:t>All</a:t>
            </a:r>
            <a:r>
              <a:rPr lang="es-ES" sz="1000" dirty="0" smtClean="0"/>
              <a:t> </a:t>
            </a:r>
            <a:r>
              <a:rPr lang="es-ES" sz="1000" dirty="0" err="1" smtClean="0"/>
              <a:t>rights</a:t>
            </a:r>
            <a:r>
              <a:rPr lang="es-ES" sz="1000" dirty="0" smtClean="0"/>
              <a:t> </a:t>
            </a:r>
            <a:r>
              <a:rPr lang="es-ES" sz="1000" dirty="0" err="1" smtClean="0"/>
              <a:t>reserved</a:t>
            </a:r>
            <a:r>
              <a:rPr lang="es-ES" sz="1000" dirty="0" smtClean="0"/>
              <a:t>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s-ES" sz="1000" dirty="0"/>
              <a:t>Copyright ©</a:t>
            </a:r>
            <a:r>
              <a:rPr lang="es-ES" sz="1000" dirty="0" err="1"/>
              <a:t>National</a:t>
            </a:r>
            <a:r>
              <a:rPr lang="es-ES" sz="1000" dirty="0"/>
              <a:t> </a:t>
            </a:r>
            <a:r>
              <a:rPr lang="es-ES" sz="1000" dirty="0" err="1"/>
              <a:t>Association</a:t>
            </a:r>
            <a:r>
              <a:rPr lang="es-ES" sz="1000" dirty="0"/>
              <a:t> of </a:t>
            </a:r>
            <a:r>
              <a:rPr lang="es-ES" sz="1000" dirty="0" err="1"/>
              <a:t>Colleges</a:t>
            </a:r>
            <a:r>
              <a:rPr lang="es-ES" sz="1000" dirty="0"/>
              <a:t> and </a:t>
            </a:r>
            <a:r>
              <a:rPr lang="es-ES" sz="1000" dirty="0" err="1"/>
              <a:t>Employers</a:t>
            </a:r>
            <a:r>
              <a:rPr lang="es-ES" sz="1000" dirty="0"/>
              <a:t>. </a:t>
            </a:r>
            <a:r>
              <a:rPr lang="es-ES" sz="1000" dirty="0" err="1"/>
              <a:t>All</a:t>
            </a:r>
            <a:r>
              <a:rPr lang="es-ES" sz="1000" dirty="0"/>
              <a:t> </a:t>
            </a:r>
            <a:r>
              <a:rPr lang="es-ES" sz="1000" dirty="0" err="1"/>
              <a:t>rights</a:t>
            </a:r>
            <a:r>
              <a:rPr lang="es-ES" sz="1000" dirty="0"/>
              <a:t> </a:t>
            </a:r>
            <a:r>
              <a:rPr lang="es-ES" sz="1000" dirty="0" err="1"/>
              <a:t>reserved</a:t>
            </a:r>
            <a:r>
              <a:rPr lang="es-ES" sz="1000" dirty="0"/>
              <a:t>.</a:t>
            </a:r>
            <a:endParaRPr lang="en-US" sz="1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2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s-ES" sz="1000" dirty="0"/>
              <a:t>Copyright ©</a:t>
            </a:r>
            <a:r>
              <a:rPr lang="es-ES" sz="1000" dirty="0" err="1"/>
              <a:t>National</a:t>
            </a:r>
            <a:r>
              <a:rPr lang="es-ES" sz="1000" dirty="0"/>
              <a:t> </a:t>
            </a:r>
            <a:r>
              <a:rPr lang="es-ES" sz="1000" dirty="0" err="1"/>
              <a:t>Association</a:t>
            </a:r>
            <a:r>
              <a:rPr lang="es-ES" sz="1000" dirty="0"/>
              <a:t> of </a:t>
            </a:r>
            <a:r>
              <a:rPr lang="es-ES" sz="1000" dirty="0" err="1"/>
              <a:t>Colleges</a:t>
            </a:r>
            <a:r>
              <a:rPr lang="es-ES" sz="1000" dirty="0"/>
              <a:t> and </a:t>
            </a:r>
            <a:r>
              <a:rPr lang="es-ES" sz="1000" dirty="0" err="1"/>
              <a:t>Employers</a:t>
            </a:r>
            <a:r>
              <a:rPr lang="es-ES" sz="1000" dirty="0"/>
              <a:t>. </a:t>
            </a:r>
            <a:r>
              <a:rPr lang="es-ES" sz="1000" dirty="0" err="1"/>
              <a:t>All</a:t>
            </a:r>
            <a:r>
              <a:rPr lang="es-ES" sz="1000" dirty="0"/>
              <a:t> </a:t>
            </a:r>
            <a:r>
              <a:rPr lang="es-ES" sz="1000" dirty="0" err="1"/>
              <a:t>rights</a:t>
            </a:r>
            <a:r>
              <a:rPr lang="es-ES" sz="1000" dirty="0"/>
              <a:t> </a:t>
            </a:r>
            <a:r>
              <a:rPr lang="es-ES" sz="1000" dirty="0" err="1"/>
              <a:t>reserved</a:t>
            </a:r>
            <a:r>
              <a:rPr lang="es-ES" sz="1000" dirty="0"/>
              <a:t>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7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372</TotalTime>
  <Words>42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akaiser</dc:creator>
  <cp:lastModifiedBy>mcollins</cp:lastModifiedBy>
  <cp:revision>64</cp:revision>
  <dcterms:created xsi:type="dcterms:W3CDTF">2009-06-25T13:06:08Z</dcterms:created>
  <dcterms:modified xsi:type="dcterms:W3CDTF">2013-10-14T13:05:42Z</dcterms:modified>
</cp:coreProperties>
</file>